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Merriweather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8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26fb8f6e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26fb8f6e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561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397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754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34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823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485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735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8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695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528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14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6386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013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522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444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59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211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46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776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675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42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9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83381" y="2474540"/>
            <a:ext cx="12300960" cy="1995722"/>
          </a:xfrm>
          <a:prstGeom prst="rect">
            <a:avLst/>
          </a:prstGeom>
        </p:spPr>
        <p:txBody>
          <a:bodyPr spcFirstLastPara="1" wrap="square" lIns="146280" tIns="146280" rIns="146280" bIns="146280" anchor="b" anchorCtr="0">
            <a:no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Just-in-Time (JIT) Compilation on Embedded Hardware 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161" y="246681"/>
            <a:ext cx="1995720" cy="199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086481" y="246680"/>
            <a:ext cx="1995720" cy="199572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91612" y="785243"/>
            <a:ext cx="6952925" cy="118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 algn="ctr"/>
            <a:r>
              <a:rPr lang="en-US" sz="2880" dirty="0"/>
              <a:t>CSA1405 – </a:t>
            </a:r>
            <a:r>
              <a:rPr lang="en-US" sz="2800" dirty="0"/>
              <a:t>Compiler Design With ANTLR</a:t>
            </a:r>
          </a:p>
          <a:p>
            <a:pPr algn="ctr"/>
            <a:r>
              <a:rPr lang="en-GB" sz="2880" dirty="0"/>
              <a:t> - Slot B</a:t>
            </a:r>
            <a:endParaRPr sz="2880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7315200" y="5165989"/>
            <a:ext cx="6625599" cy="247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80" b="1" dirty="0">
                <a:solidFill>
                  <a:srgbClr val="00B05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by :</a:t>
            </a:r>
            <a:endParaRPr sz="2880" b="1" dirty="0">
              <a:solidFill>
                <a:srgbClr val="00B05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r>
              <a:rPr lang="en-IN" sz="3200" dirty="0">
                <a:solidFill>
                  <a:srgbClr val="00B0F0"/>
                </a:solidFill>
              </a:rPr>
              <a:t>A.Krishna Koushik(192210479)</a:t>
            </a:r>
          </a:p>
          <a:p>
            <a:r>
              <a:rPr lang="en-IN" sz="3200" dirty="0">
                <a:solidFill>
                  <a:srgbClr val="00B0F0"/>
                </a:solidFill>
              </a:rPr>
              <a:t>Challa Mohith Reddy(192211724)</a:t>
            </a:r>
          </a:p>
          <a:p>
            <a:pPr>
              <a:lnSpc>
                <a:spcPct val="150000"/>
              </a:lnSpc>
            </a:pPr>
            <a:r>
              <a:rPr lang="en-GB" sz="2880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SSE,SIMATS</a:t>
            </a:r>
            <a:endParaRPr sz="2880" dirty="0">
              <a:solidFill>
                <a:srgbClr val="00B0F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331" y="585549"/>
            <a:ext cx="1091600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Case Studies and Benchmarks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331" y="1676757"/>
            <a:ext cx="1313973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Several real-world case studies demonstrate the effectiveness of JIT compilation on embedded systems.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" y="2257068"/>
            <a:ext cx="6410206" cy="3961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331" y="6484977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Devices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5331" y="6945511"/>
            <a:ext cx="641020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is used in mobile operating systems to improve the performance of apps.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63" y="2257068"/>
            <a:ext cx="6410206" cy="3961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4863" y="6484977"/>
            <a:ext cx="284440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Autonomous Vehicles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74863" y="6945511"/>
            <a:ext cx="641020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is used in autonomous vehicles to optimize the performance of complex algorithms for navigation and decision-making.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800" y="775097"/>
            <a:ext cx="770120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Trends and Research Directions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7800" y="2372439"/>
            <a:ext cx="770120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in JIT compilation for embedded systems is continuously evolving, with new trends and research directions emerging.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7800" y="3495437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630" y="3572708"/>
            <a:ext cx="13608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77645" y="3495437"/>
            <a:ext cx="3077766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JIT Compilation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77645" y="4263152"/>
            <a:ext cx="3077766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are becoming more adaptive, dynamically adjusting their optimization strategies based on runtime conditions.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508" y="3495437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0930" y="3572708"/>
            <a:ext cx="18490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831354" y="3495437"/>
            <a:ext cx="291607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Hardware-Assisted JIT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31354" y="3941088"/>
            <a:ext cx="3077766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support for JIT compilation is being explored to accelerate the process of dynamic code generation.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7800" y="6349484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3056" y="6426756"/>
            <a:ext cx="173117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877645" y="6349484"/>
            <a:ext cx="290274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Security-Enhanced JIT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77645" y="6795135"/>
            <a:ext cx="7031355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is ongoing to enhance the security of JIT compilation, preventing malicious attacks and ensuring code integrity.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4AD54-279A-AC7B-0140-64A2CEAA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264" y="832604"/>
            <a:ext cx="7504271" cy="404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950"/>
              </a:lnSpc>
              <a:buNone/>
            </a:pPr>
            <a:r>
              <a:rPr lang="en-US" sz="6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Just-in-Time (JIT) Compilation on Embedded Hardware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6306264" y="5224939"/>
            <a:ext cx="7504271" cy="149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Just-in-Time (JIT) compilation is a powerful technique for optimizing software performance on embedded hardware. This presentation explores the benefits, challenges, and techniques involved in JIT compilation for embedded systems.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22708" y="7143274"/>
            <a:ext cx="14168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kk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97993" y="6987183"/>
            <a:ext cx="2812494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482" y="921544"/>
            <a:ext cx="7319605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JIT Compilation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482" y="1787128"/>
            <a:ext cx="7833836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is a technique where code is compiled to machine code at runtime, just before execution. This is in contrast to Ahead-of-Time (AOT) compilation, where code is compiled before runtime.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1482" y="3106460"/>
            <a:ext cx="421124" cy="42112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90191" y="3176588"/>
            <a:ext cx="12358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49772" y="3106460"/>
            <a:ext cx="251519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Compilation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749772" y="3511153"/>
            <a:ext cx="3215045" cy="149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allows for dynamic code generation based on runtime conditions, such as the target platform and program inputs.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1983" y="3106460"/>
            <a:ext cx="421124" cy="42112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78547" y="3176588"/>
            <a:ext cx="16787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60273" y="3106460"/>
            <a:ext cx="308109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Optimization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760273" y="3511153"/>
            <a:ext cx="3215045" cy="149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optimizes code for the specific hardware and software environment in which it will run, resulting in performance gains.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1482" y="5406033"/>
            <a:ext cx="421124" cy="42112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3403" y="5476161"/>
            <a:ext cx="15716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749772" y="5406033"/>
            <a:ext cx="312979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Flexibility and Adaptability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749772" y="5810726"/>
            <a:ext cx="3215045" cy="149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provides flexibility by allowing code to be tailored to the specific requirements of different platforms.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10151983" y="5406033"/>
            <a:ext cx="421124" cy="42112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72117" y="5476161"/>
            <a:ext cx="18073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760273" y="5406033"/>
            <a:ext cx="233981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Security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10760273" y="5810726"/>
            <a:ext cx="3215045" cy="149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can enhance code security by dynamically obfuscating code or performing runtime checks to prevent malicious attacks.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18248"/>
            <a:ext cx="928437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 of JIT Compilation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8316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offers several advantages for embedded systems, making it a valuable tool for optimizing software performance.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97260"/>
            <a:ext cx="353413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Performance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2960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allows for runtime code optimization, leading to significant performance gains.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797260"/>
            <a:ext cx="312289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Flexibility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42960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enables code to adapt to different hardware and software environments, improving flexibility.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797260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Memory Footprint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815126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can minimize the memory footprint by dynamically loading and compiling only the necessary code segments.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756166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of JIT Compilation on Embedded Systems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4466" y="2346127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Despite its benefits, JIT compilation presents unique challenges when implemented on embedded systems.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4466" y="3233142"/>
            <a:ext cx="3751421" cy="2509718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7231" y="3445907"/>
            <a:ext cx="269426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Constraints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17231" y="3889415"/>
            <a:ext cx="3325892" cy="164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Embedded systems often have limited memory, processing power, and energy budgets, which pose constraints on JIT compilation.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032" y="3233142"/>
            <a:ext cx="3751421" cy="2509718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3797" y="3445907"/>
            <a:ext cx="313384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Requirements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73797" y="3889415"/>
            <a:ext cx="332589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must be performed within real-time constraints to avoid delays in application execution.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4466" y="5948005"/>
            <a:ext cx="7707868" cy="1525310"/>
          </a:xfrm>
          <a:prstGeom prst="roundRect">
            <a:avLst>
              <a:gd name="adj" fmla="val 56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7231" y="6160770"/>
            <a:ext cx="257163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Consumption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17231" y="6604278"/>
            <a:ext cx="728233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can increase power consumption due to the overhead of dynamic code generation and execution.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45" y="819031"/>
            <a:ext cx="7890510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Code Generation Techniques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745" y="2206823"/>
            <a:ext cx="7890510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compilation relies on dynamic code generation techniques to create optimized machine code at runtime.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745" y="2981206"/>
            <a:ext cx="7890510" cy="4429363"/>
          </a:xfrm>
          <a:prstGeom prst="roundRect">
            <a:avLst>
              <a:gd name="adj" fmla="val 16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4365" y="2988826"/>
            <a:ext cx="7874437" cy="1089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14388" y="3103840"/>
            <a:ext cx="226254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Interpreter-based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442692" y="3103840"/>
            <a:ext cx="225873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Bytecode Interpreter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67187" y="3103840"/>
            <a:ext cx="2262545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 translates bytecode into machine code at runtime.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4365" y="4078248"/>
            <a:ext cx="7874437" cy="1662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14388" y="4193262"/>
            <a:ext cx="226254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Method-based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3442692" y="4193262"/>
            <a:ext cx="225873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 Inlining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067187" y="4193262"/>
            <a:ext cx="2262545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 optimizes code by combining frequently called methods into a single function.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4365" y="5740598"/>
            <a:ext cx="7874437" cy="1662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14388" y="5855613"/>
            <a:ext cx="226254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Profile-guided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3442692" y="5855613"/>
            <a:ext cx="225873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Profiling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067187" y="5855613"/>
            <a:ext cx="2262545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 gathers runtime profiling data to identify hot spots and optimize code based on execution patterns.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226" y="701993"/>
            <a:ext cx="7819549" cy="118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Management Considerations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2226" y="2168247"/>
            <a:ext cx="7819549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memory management is crucial for JIT compilation on embedded systems, where resources are limited.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26" y="2986326"/>
            <a:ext cx="946071" cy="15137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2022" y="3175516"/>
            <a:ext cx="236529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Garbage Collection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892022" y="3584615"/>
            <a:ext cx="658975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Garbage collection algorithms are used to reclaim unused memory and prevent memory leaks.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6" y="4500086"/>
            <a:ext cx="946071" cy="15137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2022" y="4689277"/>
            <a:ext cx="236529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Allocation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892022" y="5098375"/>
            <a:ext cx="658975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memory allocation strategies are employed to manage the allocation and deallocation of memory blocks at runtime.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26" y="6013847"/>
            <a:ext cx="946071" cy="15137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2022" y="6203037"/>
            <a:ext cx="257865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Compression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892022" y="6612136"/>
            <a:ext cx="658975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compression techniques reduce the amount of memory required to store code and data, freeing up valuable resources.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238" y="582573"/>
            <a:ext cx="7995523" cy="1025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Achieving High Performance on Embedded Platforms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4238" y="1854279"/>
            <a:ext cx="7995523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performance is critical for many embedded applications, and JIT compilation can play a significant role in achieving this goal.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8" y="2563654"/>
            <a:ext cx="410170" cy="410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4238" y="3137892"/>
            <a:ext cx="205120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Optimization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74238" y="3492579"/>
            <a:ext cx="799552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use various optimization techniques to generate highly efficient machine code.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8" y="4247198"/>
            <a:ext cx="410170" cy="410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4238" y="4821436"/>
            <a:ext cx="232314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Instruction Scheduling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574238" y="5176123"/>
            <a:ext cx="7995523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optimize instruction scheduling to minimize execution time and improve performance.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38" y="6193155"/>
            <a:ext cx="410170" cy="410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4238" y="6767393"/>
            <a:ext cx="339399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Hardware-specific Optimizations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74238" y="7122081"/>
            <a:ext cx="7995523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can leverage hardware-specific features, such as SIMD instructions and cache optimization, to further enhance performance.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622459"/>
            <a:ext cx="760261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Optimizing for Power Efficiency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727" y="1513999"/>
            <a:ext cx="779454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efficiency is a critical consideration for embedded systems, especially for battery-powered devices.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952381" y="2347555"/>
            <a:ext cx="22860" cy="5259586"/>
          </a:xfrm>
          <a:prstGeom prst="roundRect">
            <a:avLst>
              <a:gd name="adj" fmla="val 354224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1157823" y="2769751"/>
            <a:ext cx="674727" cy="22860"/>
          </a:xfrm>
          <a:prstGeom prst="roundRect">
            <a:avLst>
              <a:gd name="adj" fmla="val 354224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746939" y="256436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0172" y="2636639"/>
            <a:ext cx="12727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024182" y="2540318"/>
            <a:ext cx="33381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Low-power JIT Compilation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2024182" y="2957155"/>
            <a:ext cx="644509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can be designed to minimize power consumption during dynamic code generation and execution.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157823" y="4381619"/>
            <a:ext cx="674727" cy="22860"/>
          </a:xfrm>
          <a:prstGeom prst="roundRect">
            <a:avLst>
              <a:gd name="adj" fmla="val 354224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746939" y="417623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7312" y="4248507"/>
            <a:ext cx="172879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024182" y="4152186"/>
            <a:ext cx="324469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Power-aware Optimization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2024182" y="4569023"/>
            <a:ext cx="644509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can dynamically adjust code optimization levels based on power constraints, trading performance for power efficiency.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157823" y="6301859"/>
            <a:ext cx="674727" cy="22860"/>
          </a:xfrm>
          <a:prstGeom prst="roundRect">
            <a:avLst>
              <a:gd name="adj" fmla="val 354224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46939" y="609647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82789" y="6168747"/>
            <a:ext cx="161925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024182" y="60724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Profiling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2024182" y="6489263"/>
            <a:ext cx="644509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 compilers can collect runtime power profiling data to identify power-intensive code segments and optimize them for reduced power consumption.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842</Words>
  <Application>Microsoft Office PowerPoint</Application>
  <PresentationFormat>Custom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Merriweather</vt:lpstr>
      <vt:lpstr>Calibri</vt:lpstr>
      <vt:lpstr>Arial</vt:lpstr>
      <vt:lpstr>Times New Roman</vt:lpstr>
      <vt:lpstr>Calibri Light</vt:lpstr>
      <vt:lpstr>Merriweather Medium</vt:lpstr>
      <vt:lpstr>Office Theme</vt:lpstr>
      <vt:lpstr>Just-in-Time (JIT) Compilation on Embedded Hardware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Krishna Koushik</cp:lastModifiedBy>
  <cp:revision>2</cp:revision>
  <dcterms:created xsi:type="dcterms:W3CDTF">2024-11-23T02:50:41Z</dcterms:created>
  <dcterms:modified xsi:type="dcterms:W3CDTF">2024-11-23T03:18:06Z</dcterms:modified>
</cp:coreProperties>
</file>